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32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0" y="325882"/>
            <a:ext cx="901804" cy="6222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098364" y="430859"/>
            <a:ext cx="5494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unités de mesure de longueur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575E90-F220-B647-EB75-6EE53D724847}"/>
              </a:ext>
            </a:extLst>
          </p:cNvPr>
          <p:cNvSpPr/>
          <p:nvPr/>
        </p:nvSpPr>
        <p:spPr>
          <a:xfrm rot="2536122">
            <a:off x="446140" y="1582713"/>
            <a:ext cx="2693076" cy="142816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B566C872-DB66-45F5-F575-863684DA51BA}"/>
              </a:ext>
            </a:extLst>
          </p:cNvPr>
          <p:cNvGrpSpPr/>
          <p:nvPr/>
        </p:nvGrpSpPr>
        <p:grpSpPr>
          <a:xfrm>
            <a:off x="196560" y="1201870"/>
            <a:ext cx="4860081" cy="1057116"/>
            <a:chOff x="227099" y="1646529"/>
            <a:chExt cx="4860081" cy="1057116"/>
          </a:xfrm>
        </p:grpSpPr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6DA74AE6-D402-26F3-6721-338A3167B745}"/>
                </a:ext>
              </a:extLst>
            </p:cNvPr>
            <p:cNvSpPr txBox="1"/>
            <p:nvPr/>
          </p:nvSpPr>
          <p:spPr>
            <a:xfrm>
              <a:off x="227099" y="1646529"/>
              <a:ext cx="4307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Le millimètre ( mm)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7252525-0AFF-54D1-A139-EE1464EB704C}"/>
                </a:ext>
              </a:extLst>
            </p:cNvPr>
            <p:cNvSpPr txBox="1"/>
            <p:nvPr/>
          </p:nvSpPr>
          <p:spPr>
            <a:xfrm>
              <a:off x="779772" y="2303535"/>
              <a:ext cx="4307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Épaisseur d’une pièce</a:t>
              </a: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92E8D573-2EC7-04E5-E398-F9DF775C7A2D}"/>
              </a:ext>
            </a:extLst>
          </p:cNvPr>
          <p:cNvGrpSpPr/>
          <p:nvPr/>
        </p:nvGrpSpPr>
        <p:grpSpPr>
          <a:xfrm>
            <a:off x="196560" y="2802065"/>
            <a:ext cx="4860081" cy="1057116"/>
            <a:chOff x="227099" y="3450035"/>
            <a:chExt cx="4860081" cy="1057116"/>
          </a:xfrm>
        </p:grpSpPr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F42894B0-FED5-EB8E-10B1-5732659FD556}"/>
                </a:ext>
              </a:extLst>
            </p:cNvPr>
            <p:cNvSpPr txBox="1"/>
            <p:nvPr/>
          </p:nvSpPr>
          <p:spPr>
            <a:xfrm>
              <a:off x="227099" y="3450035"/>
              <a:ext cx="4307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Le centimètre ( cm)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ABD877A8-D21A-64CE-D852-F5B21B51A435}"/>
                </a:ext>
              </a:extLst>
            </p:cNvPr>
            <p:cNvSpPr txBox="1"/>
            <p:nvPr/>
          </p:nvSpPr>
          <p:spPr>
            <a:xfrm>
              <a:off x="779772" y="4107041"/>
              <a:ext cx="4307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Largeur d’un ongle</a:t>
              </a:r>
            </a:p>
          </p:txBody>
        </p:sp>
      </p:grpSp>
      <p:pic>
        <p:nvPicPr>
          <p:cNvPr id="18" name="Image 17">
            <a:extLst>
              <a:ext uri="{FF2B5EF4-FFF2-40B4-BE49-F238E27FC236}">
                <a16:creationId xmlns:a16="http://schemas.microsoft.com/office/drawing/2014/main" id="{1FBB8FD9-C268-2D77-1CD7-6D5E2F2AA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445" y="1729695"/>
            <a:ext cx="1844814" cy="549779"/>
          </a:xfrm>
          <a:prstGeom prst="rect">
            <a:avLst/>
          </a:prstGeom>
        </p:spPr>
      </p:pic>
      <p:grpSp>
        <p:nvGrpSpPr>
          <p:cNvPr id="40" name="Groupe 39">
            <a:extLst>
              <a:ext uri="{FF2B5EF4-FFF2-40B4-BE49-F238E27FC236}">
                <a16:creationId xmlns:a16="http://schemas.microsoft.com/office/drawing/2014/main" id="{E7E94B4A-F879-F0AF-62F1-C57936F2CD45}"/>
              </a:ext>
            </a:extLst>
          </p:cNvPr>
          <p:cNvGrpSpPr/>
          <p:nvPr/>
        </p:nvGrpSpPr>
        <p:grpSpPr>
          <a:xfrm>
            <a:off x="196560" y="5602295"/>
            <a:ext cx="4860081" cy="1057116"/>
            <a:chOff x="227099" y="4956099"/>
            <a:chExt cx="4860081" cy="1057116"/>
          </a:xfrm>
        </p:grpSpPr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4D39C405-15FA-92E0-F33C-BF36ADB7894E}"/>
                </a:ext>
              </a:extLst>
            </p:cNvPr>
            <p:cNvSpPr txBox="1"/>
            <p:nvPr/>
          </p:nvSpPr>
          <p:spPr>
            <a:xfrm>
              <a:off x="227099" y="4956099"/>
              <a:ext cx="4307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Le mètre ( m)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05BA2863-BBBB-1180-51B9-907F39EAC302}"/>
                </a:ext>
              </a:extLst>
            </p:cNvPr>
            <p:cNvSpPr txBox="1"/>
            <p:nvPr/>
          </p:nvSpPr>
          <p:spPr>
            <a:xfrm>
              <a:off x="779772" y="5613105"/>
              <a:ext cx="4307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Longueur de la règle de classe</a:t>
              </a:r>
            </a:p>
          </p:txBody>
        </p: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71D16DE5-BDCE-8428-2996-9C545BD731E3}"/>
              </a:ext>
            </a:extLst>
          </p:cNvPr>
          <p:cNvSpPr txBox="1"/>
          <p:nvPr/>
        </p:nvSpPr>
        <p:spPr>
          <a:xfrm>
            <a:off x="227099" y="8701310"/>
            <a:ext cx="6455935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dirty="0"/>
              <a:t>1 cm = 10 mm          1dm = 10 cm</a:t>
            </a:r>
          </a:p>
          <a:p>
            <a:r>
              <a:rPr lang="fr-FR" sz="3200" dirty="0"/>
              <a:t>1 m = 1 000 mm      1 km = 1 000m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78A1C726-EDC7-7FAC-B675-CBF99F7A9C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93853">
            <a:off x="3447223" y="6377340"/>
            <a:ext cx="3190754" cy="294110"/>
          </a:xfrm>
          <a:prstGeom prst="rect">
            <a:avLst/>
          </a:prstGeom>
        </p:spPr>
      </p:pic>
      <p:grpSp>
        <p:nvGrpSpPr>
          <p:cNvPr id="41" name="Groupe 40">
            <a:extLst>
              <a:ext uri="{FF2B5EF4-FFF2-40B4-BE49-F238E27FC236}">
                <a16:creationId xmlns:a16="http://schemas.microsoft.com/office/drawing/2014/main" id="{A9E9545A-676F-9818-086A-FA7997AB6590}"/>
              </a:ext>
            </a:extLst>
          </p:cNvPr>
          <p:cNvGrpSpPr/>
          <p:nvPr/>
        </p:nvGrpSpPr>
        <p:grpSpPr>
          <a:xfrm>
            <a:off x="227099" y="7057634"/>
            <a:ext cx="4860081" cy="1057116"/>
            <a:chOff x="227099" y="6211770"/>
            <a:chExt cx="4860081" cy="1057116"/>
          </a:xfrm>
        </p:grpSpPr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CA409FDA-3A1B-A5F0-3CCE-E5F88D159F11}"/>
                </a:ext>
              </a:extLst>
            </p:cNvPr>
            <p:cNvSpPr txBox="1"/>
            <p:nvPr/>
          </p:nvSpPr>
          <p:spPr>
            <a:xfrm>
              <a:off x="227099" y="6211770"/>
              <a:ext cx="4307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Le kilomètre ( km)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0FAFDB6F-F1A0-22F8-DC62-D64A33F355DF}"/>
                </a:ext>
              </a:extLst>
            </p:cNvPr>
            <p:cNvSpPr txBox="1"/>
            <p:nvPr/>
          </p:nvSpPr>
          <p:spPr>
            <a:xfrm>
              <a:off x="779772" y="6868776"/>
              <a:ext cx="4307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Longueur d’une route</a:t>
              </a:r>
            </a:p>
          </p:txBody>
        </p:sp>
      </p:grpSp>
      <p:pic>
        <p:nvPicPr>
          <p:cNvPr id="43" name="Image 42">
            <a:extLst>
              <a:ext uri="{FF2B5EF4-FFF2-40B4-BE49-F238E27FC236}">
                <a16:creationId xmlns:a16="http://schemas.microsoft.com/office/drawing/2014/main" id="{21893CB5-BFDA-716B-17F7-33F7900B00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3619" y="2926790"/>
            <a:ext cx="1372622" cy="1251346"/>
          </a:xfrm>
          <a:prstGeom prst="rect">
            <a:avLst/>
          </a:prstGeom>
        </p:spPr>
      </p:pic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5E899D92-69B2-FD91-C961-3B20D655A158}"/>
              </a:ext>
            </a:extLst>
          </p:cNvPr>
          <p:cNvCxnSpPr>
            <a:cxnSpLocks/>
          </p:cNvCxnSpPr>
          <p:nvPr/>
        </p:nvCxnSpPr>
        <p:spPr>
          <a:xfrm>
            <a:off x="4490445" y="1858876"/>
            <a:ext cx="0" cy="300321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A495EF02-AD66-5DCB-E81A-E47C42873B57}"/>
              </a:ext>
            </a:extLst>
          </p:cNvPr>
          <p:cNvCxnSpPr>
            <a:cxnSpLocks/>
          </p:cNvCxnSpPr>
          <p:nvPr/>
        </p:nvCxnSpPr>
        <p:spPr>
          <a:xfrm flipH="1">
            <a:off x="5195845" y="3546758"/>
            <a:ext cx="588169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4F9F5D97-A969-06A8-006C-9C13F25CC940}"/>
              </a:ext>
            </a:extLst>
          </p:cNvPr>
          <p:cNvCxnSpPr>
            <a:cxnSpLocks/>
          </p:cNvCxnSpPr>
          <p:nvPr/>
        </p:nvCxnSpPr>
        <p:spPr>
          <a:xfrm flipH="1" flipV="1">
            <a:off x="3623771" y="5852674"/>
            <a:ext cx="2969015" cy="10892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Image 53">
            <a:extLst>
              <a:ext uri="{FF2B5EF4-FFF2-40B4-BE49-F238E27FC236}">
                <a16:creationId xmlns:a16="http://schemas.microsoft.com/office/drawing/2014/main" id="{F5327B98-4E8D-244C-9A1D-717BFC404A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046314" y="6586220"/>
            <a:ext cx="286548" cy="2893622"/>
          </a:xfrm>
          <a:prstGeom prst="rect">
            <a:avLst/>
          </a:prstGeom>
        </p:spPr>
      </p:pic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24DE54F6-AC42-10EF-BEA8-3A488E109BAD}"/>
              </a:ext>
            </a:extLst>
          </p:cNvPr>
          <p:cNvCxnSpPr>
            <a:cxnSpLocks/>
          </p:cNvCxnSpPr>
          <p:nvPr/>
        </p:nvCxnSpPr>
        <p:spPr>
          <a:xfrm flipH="1">
            <a:off x="3742777" y="7799114"/>
            <a:ext cx="2823123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60361F40-96D7-9ACF-77E1-FD1657714F43}"/>
              </a:ext>
            </a:extLst>
          </p:cNvPr>
          <p:cNvGrpSpPr/>
          <p:nvPr/>
        </p:nvGrpSpPr>
        <p:grpSpPr>
          <a:xfrm>
            <a:off x="230196" y="4393485"/>
            <a:ext cx="4860081" cy="1057116"/>
            <a:chOff x="227099" y="3450035"/>
            <a:chExt cx="4860081" cy="1057116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5AB4BADC-3FCB-7025-4C72-342DE4D3C694}"/>
                </a:ext>
              </a:extLst>
            </p:cNvPr>
            <p:cNvSpPr txBox="1"/>
            <p:nvPr/>
          </p:nvSpPr>
          <p:spPr>
            <a:xfrm>
              <a:off x="227099" y="3450035"/>
              <a:ext cx="4307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Le décimètre ( dm)</a:t>
              </a:r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77D2FD11-12D8-8AE1-CEF2-7416505859F7}"/>
                </a:ext>
              </a:extLst>
            </p:cNvPr>
            <p:cNvSpPr txBox="1"/>
            <p:nvPr/>
          </p:nvSpPr>
          <p:spPr>
            <a:xfrm>
              <a:off x="779772" y="4107041"/>
              <a:ext cx="4307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Hauteur d’une tasse</a:t>
              </a:r>
            </a:p>
          </p:txBody>
        </p:sp>
      </p:grpSp>
      <p:pic>
        <p:nvPicPr>
          <p:cNvPr id="10" name="Image 9">
            <a:extLst>
              <a:ext uri="{FF2B5EF4-FFF2-40B4-BE49-F238E27FC236}">
                <a16:creationId xmlns:a16="http://schemas.microsoft.com/office/drawing/2014/main" id="{0F7DC1AF-1ED5-D959-404E-69F8627C5B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8636" y="4690459"/>
            <a:ext cx="1086495" cy="1015681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E713282-1634-11F2-1F93-E63EF1DACD4B}"/>
              </a:ext>
            </a:extLst>
          </p:cNvPr>
          <p:cNvCxnSpPr>
            <a:cxnSpLocks/>
          </p:cNvCxnSpPr>
          <p:nvPr/>
        </p:nvCxnSpPr>
        <p:spPr>
          <a:xfrm>
            <a:off x="4931280" y="4750170"/>
            <a:ext cx="0" cy="95597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69</Words>
  <Application>Microsoft Office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Nicolas Pinel</cp:lastModifiedBy>
  <cp:revision>21</cp:revision>
  <dcterms:created xsi:type="dcterms:W3CDTF">2023-05-30T13:04:46Z</dcterms:created>
  <dcterms:modified xsi:type="dcterms:W3CDTF">2025-09-16T07:13:49Z</dcterms:modified>
</cp:coreProperties>
</file>